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43" r:id="rId1"/>
  </p:sldMasterIdLst>
  <p:notesMasterIdLst>
    <p:notesMasterId r:id="rId10"/>
  </p:notesMasterIdLst>
  <p:handoutMasterIdLst>
    <p:handoutMasterId r:id="rId11"/>
  </p:handoutMasterIdLst>
  <p:sldIdLst>
    <p:sldId id="327" r:id="rId2"/>
    <p:sldId id="1006" r:id="rId3"/>
    <p:sldId id="1010" r:id="rId4"/>
    <p:sldId id="1007" r:id="rId5"/>
    <p:sldId id="1011" r:id="rId6"/>
    <p:sldId id="1009" r:id="rId7"/>
    <p:sldId id="1012" r:id="rId8"/>
    <p:sldId id="858" r:id="rId9"/>
  </p:sldIdLst>
  <p:sldSz cx="9144000" cy="6858000" type="screen4x3"/>
  <p:notesSz cx="7102475" cy="10233025"/>
  <p:custShowLst>
    <p:custShow name="Произвольный показ 1" id="0">
      <p:sldLst>
        <p:sld r:id="rId2"/>
      </p:sldLst>
    </p:custShow>
  </p:custShow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FF"/>
    <a:srgbClr val="FFCC66"/>
    <a:srgbClr val="FF9966"/>
    <a:srgbClr val="00C500"/>
    <a:srgbClr val="800000"/>
    <a:srgbClr val="005696"/>
    <a:srgbClr val="30355E"/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0335" autoAdjust="0"/>
  </p:normalViewPr>
  <p:slideViewPr>
    <p:cSldViewPr snapToGrid="0">
      <p:cViewPr>
        <p:scale>
          <a:sx n="75" d="100"/>
          <a:sy n="75" d="100"/>
        </p:scale>
        <p:origin x="-15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863" tIns="48431" rIns="96863" bIns="484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863" tIns="48431" rIns="96863" bIns="48431" numCol="1" anchor="t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/>
            </a:lvl1pPr>
          </a:lstStyle>
          <a:p>
            <a:fld id="{4C93DF8F-BBDD-E749-A3B9-63DD65CFA69D}" type="datetimeFigureOut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718675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863" tIns="48431" rIns="96863" bIns="484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18675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863" tIns="48431" rIns="96863" bIns="48431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/>
            </a:lvl1pPr>
          </a:lstStyle>
          <a:p>
            <a:fld id="{1DB4003C-3268-F347-81D5-4A865491D0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863" tIns="48431" rIns="96863" bIns="484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863" tIns="48431" rIns="96863" bIns="48431" numCol="1" anchor="t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/>
            </a:lvl1pPr>
          </a:lstStyle>
          <a:p>
            <a:fld id="{5E93859B-FDE0-4C41-9892-7FE90CB8A67F}" type="datetimeFigureOut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3338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610" tIns="49305" rIns="98610" bIns="4930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2513"/>
            <a:ext cx="568007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863" tIns="48431" rIns="96863" bIns="484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718675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863" tIns="48431" rIns="96863" bIns="484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18675"/>
            <a:ext cx="3079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863" tIns="48431" rIns="96863" bIns="48431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/>
            </a:lvl1pPr>
          </a:lstStyle>
          <a:p>
            <a:fld id="{86861BEB-6152-3542-8C47-1B16803038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7DE90D15-1872-2441-9175-BA2EDEBA817E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D056D-7B75-ED49-A30E-B90A66E51225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4E2E1-BE73-1E47-9890-8DA15366B7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10FE4-F989-E34D-BBC6-EBE22ABA3DA2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CCC75-D5DF-3441-939A-268470F550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30BCF-BC6F-EC4B-BA90-EDEE29571D51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B7ECA-0EC9-6A46-B7A4-EA5DB14A37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704850"/>
            <a:ext cx="8229600" cy="56197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175D4E-72DC-4F41-97BD-0FA2FB30A666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6BA63-3AEB-3043-B950-19FC9179A4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C82310-243C-4D49-B483-7A5548A883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C73C36-FC9E-F44E-9352-0E75BD050E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359432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EE9A0C-7DD5-9748-8196-6B99F7040C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79831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F969EE-DE8B-5E44-8339-3343D8CCEB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866437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A4FAEA-91EB-A145-9A91-6C49AD4529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956641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0132D6-AFDE-C745-B564-817F855A16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0352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D2BA6F-9F8C-8442-B513-F35D11790E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77609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B0112-5E2F-164C-86E7-F59CE78B79B0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2C90D-E180-0F41-BA40-94E6C7148C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7BE7BE-87AE-FA47-9405-D1D66567BE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426898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D35852-93D5-9449-8ECF-5465C47592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175995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9E152B-B4E9-A84E-811D-D6A03145A6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924187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2996952"/>
            <a:ext cx="8240712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3FF14-27E1-E348-95C5-FA2204F54A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80686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2996952"/>
            <a:ext cx="8240712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8C652-D8A5-EF47-9BBC-059548D2AF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9917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C91D33-AADD-AD44-B7F8-2B161C2834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290699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24EE08-5844-3940-92D5-496A45D397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49728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0C5C52-5E2B-0440-A536-37227E6FE1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170230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6C7811-5C68-4341-B6C6-72C2EE56EA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442092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AE455B-3D11-ED42-B35A-5F466ABD3A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74770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5F650-45F6-1E4F-A426-E133546FF46F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BE815-FA6C-2146-A0D1-20C63468AE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F5B85D-1AF0-2943-9C48-AE6F23DBE4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B2AF0D-3DAA-A043-98D9-C2B2E3E869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266033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4797BA-23F5-0C41-88E0-BBCBCAEF78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9126505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22898-88A6-674B-9336-4A38253AFA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5750846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1600">
                <a:solidFill>
                  <a:schemeClr val="accent4"/>
                </a:solidFill>
              </a:defRPr>
            </a:lvl2pPr>
            <a:lvl3pPr>
              <a:defRPr sz="1600">
                <a:solidFill>
                  <a:schemeClr val="accent4"/>
                </a:solidFill>
              </a:defRPr>
            </a:lvl3pPr>
            <a:lvl4pPr>
              <a:defRPr sz="1600">
                <a:solidFill>
                  <a:schemeClr val="accent4"/>
                </a:solidFill>
              </a:defRPr>
            </a:lvl4pPr>
            <a:lvl5pPr>
              <a:defRPr sz="1600">
                <a:solidFill>
                  <a:schemeClr val="accent4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Заголовок 19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2241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38935C-0DDA-244D-BBC4-67F2E2BB1C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2621729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557342" y="330198"/>
            <a:ext cx="5444931" cy="328617"/>
          </a:xfrm>
        </p:spPr>
        <p:txBody>
          <a:bodyPr/>
          <a:lstStyle>
            <a:lvl1pPr algn="l">
              <a:defRPr kern="1200">
                <a:solidFill>
                  <a:srgbClr val="125C39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0066131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557342" y="330198"/>
            <a:ext cx="5444931" cy="328617"/>
          </a:xfrm>
        </p:spPr>
        <p:txBody>
          <a:bodyPr/>
          <a:lstStyle>
            <a:lvl1pPr algn="l">
              <a:defRPr kern="1200">
                <a:solidFill>
                  <a:srgbClr val="125C39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0F25D-3157-134F-9A2B-B38EBF8E015A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857898-D0AD-254E-9D72-B5C5B275AC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2EA91A-3CD5-6545-BDB9-CA13E62E6FE9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28517-3429-1744-8970-73E4F0C65F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AB32C-4B66-E648-B80A-31CB98C9E2FA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BE5D86-7F90-B94B-AF21-FB40DA11DC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793E1-A2D7-524C-B986-03C86EDB8796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BDABF-8C91-FD41-9548-E74707F151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3AE56A-1E79-3349-BD2F-8B025E4B5FAE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624E0E-92B1-3649-A14A-26B677C76F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B059E-D7FA-844F-B4B1-4A73EE486B82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5ED08-107B-C943-9EBD-A6774A2D1D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D14FE73E-4945-9E40-98BB-49C132F8689A}" type="datetime1">
              <a:rPr lang="ru-RU" altLang="ru-RU"/>
              <a:pPr/>
              <a:t>07.02.2017</a:t>
            </a:fld>
            <a:endParaRPr lang="ru-RU" altLang="ru-R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ru-RU" altLang="ru-RU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C532B35-EA0D-4A4F-98ED-9E7F0A26D7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5" r:id="rId1"/>
    <p:sldLayoutId id="2147484886" r:id="rId2"/>
    <p:sldLayoutId id="2147484887" r:id="rId3"/>
    <p:sldLayoutId id="2147484888" r:id="rId4"/>
    <p:sldLayoutId id="2147484889" r:id="rId5"/>
    <p:sldLayoutId id="2147484890" r:id="rId6"/>
    <p:sldLayoutId id="2147484891" r:id="rId7"/>
    <p:sldLayoutId id="2147484892" r:id="rId8"/>
    <p:sldLayoutId id="2147484893" r:id="rId9"/>
    <p:sldLayoutId id="2147484894" r:id="rId10"/>
    <p:sldLayoutId id="2147484895" r:id="rId11"/>
    <p:sldLayoutId id="2147484896" r:id="rId12"/>
    <p:sldLayoutId id="2147484897" r:id="rId13"/>
    <p:sldLayoutId id="2147484898" r:id="rId14"/>
    <p:sldLayoutId id="2147484899" r:id="rId15"/>
    <p:sldLayoutId id="2147484900" r:id="rId16"/>
    <p:sldLayoutId id="2147484901" r:id="rId17"/>
    <p:sldLayoutId id="2147484902" r:id="rId18"/>
    <p:sldLayoutId id="2147484903" r:id="rId19"/>
    <p:sldLayoutId id="2147484904" r:id="rId20"/>
    <p:sldLayoutId id="2147484905" r:id="rId21"/>
    <p:sldLayoutId id="2147484906" r:id="rId22"/>
    <p:sldLayoutId id="2147484907" r:id="rId23"/>
    <p:sldLayoutId id="2147484908" r:id="rId24"/>
    <p:sldLayoutId id="2147484909" r:id="rId25"/>
    <p:sldLayoutId id="2147484910" r:id="rId26"/>
    <p:sldLayoutId id="2147484911" r:id="rId27"/>
    <p:sldLayoutId id="2147484912" r:id="rId28"/>
    <p:sldLayoutId id="2147484913" r:id="rId29"/>
    <p:sldLayoutId id="2147484914" r:id="rId30"/>
    <p:sldLayoutId id="2147484915" r:id="rId31"/>
    <p:sldLayoutId id="2147484916" r:id="rId32"/>
    <p:sldLayoutId id="2147484917" r:id="rId33"/>
    <p:sldLayoutId id="2147484918" r:id="rId34"/>
    <p:sldLayoutId id="2147484919" r:id="rId35"/>
    <p:sldLayoutId id="2147484920" r:id="rId3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2625725"/>
            <a:ext cx="1303506" cy="1797050"/>
          </a:xfrm>
          <a:prstGeom prst="rect">
            <a:avLst/>
          </a:prstGeom>
          <a:gradFill>
            <a:gsLst>
              <a:gs pos="39000">
                <a:srgbClr val="A50021">
                  <a:lumMod val="89000"/>
                  <a:lumOff val="11000"/>
                </a:srgbClr>
              </a:gs>
              <a:gs pos="100000">
                <a:srgbClr val="4D0808"/>
              </a:gs>
            </a:gsLst>
            <a:lin ang="0" scaled="1"/>
          </a:gradFill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ru-RU" altLang="ru-RU" b="1">
              <a:solidFill>
                <a:schemeClr val="bg1"/>
              </a:solidFill>
            </a:endParaRPr>
          </a:p>
        </p:txBody>
      </p:sp>
      <p:pic>
        <p:nvPicPr>
          <p:cNvPr id="28675" name="Picture 6" descr="1"/>
          <p:cNvPicPr preferRelativeResize="0"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93970"/>
            <a:ext cx="2935544" cy="96183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Прямоугольник 1"/>
          <p:cNvSpPr>
            <a:spLocks noChangeArrowheads="1"/>
          </p:cNvSpPr>
          <p:nvPr/>
        </p:nvSpPr>
        <p:spPr bwMode="auto">
          <a:xfrm>
            <a:off x="1303506" y="3946276"/>
            <a:ext cx="7083425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 dirty="0">
                <a:solidFill>
                  <a:srgbClr val="800000"/>
                </a:solidFill>
                <a:latin typeface="Franklin Gothic Book" charset="0"/>
              </a:rPr>
              <a:t>(фасилитационная сессия)</a:t>
            </a:r>
          </a:p>
        </p:txBody>
      </p:sp>
      <p:sp>
        <p:nvSpPr>
          <p:cNvPr id="28677" name="Прямоугольник 4"/>
          <p:cNvSpPr>
            <a:spLocks noChangeArrowheads="1"/>
          </p:cNvSpPr>
          <p:nvPr/>
        </p:nvSpPr>
        <p:spPr bwMode="auto">
          <a:xfrm>
            <a:off x="171450" y="5980796"/>
            <a:ext cx="52816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ru-RU" altLang="ru-RU" b="1" dirty="0">
                <a:solidFill>
                  <a:srgbClr val="674D26"/>
                </a:solidFill>
                <a:latin typeface="Franklin Gothic Book" charset="0"/>
              </a:rPr>
              <a:t>МОСКВА</a:t>
            </a:r>
          </a:p>
          <a:p>
            <a:pPr eaLnBrk="1" hangingPunct="1"/>
            <a:r>
              <a:rPr lang="ru-RU" altLang="ru-RU" b="1" dirty="0">
                <a:solidFill>
                  <a:srgbClr val="674D26"/>
                </a:solidFill>
                <a:latin typeface="Franklin Gothic Book" charset="0"/>
              </a:rPr>
              <a:t>6 ФЕВРАЛЯ 2017 ГОДА</a:t>
            </a:r>
          </a:p>
        </p:txBody>
      </p:sp>
      <p:sp>
        <p:nvSpPr>
          <p:cNvPr id="28678" name="Прямоугольник 1"/>
          <p:cNvSpPr>
            <a:spLocks noChangeArrowheads="1"/>
          </p:cNvSpPr>
          <p:nvPr/>
        </p:nvSpPr>
        <p:spPr bwMode="auto">
          <a:xfrm>
            <a:off x="1166812" y="2567101"/>
            <a:ext cx="79771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600" b="1" dirty="0">
                <a:solidFill>
                  <a:srgbClr val="674D26"/>
                </a:solidFill>
                <a:latin typeface="Franklin Gothic Book" charset="0"/>
              </a:rPr>
              <a:t>Разработка мер поддержки СО НКО </a:t>
            </a:r>
          </a:p>
          <a:p>
            <a:pPr algn="ctr" eaLnBrk="1" hangingPunct="1"/>
            <a:r>
              <a:rPr lang="ru-RU" altLang="ru-RU" sz="3600" b="1" dirty="0">
                <a:solidFill>
                  <a:srgbClr val="674D26"/>
                </a:solidFill>
                <a:latin typeface="Franklin Gothic Book" charset="0"/>
              </a:rPr>
              <a:t>в субъектах Российской Федерации</a:t>
            </a:r>
          </a:p>
        </p:txBody>
      </p:sp>
      <p:sp>
        <p:nvSpPr>
          <p:cNvPr id="28679" name="Прямоугольник 10"/>
          <p:cNvSpPr>
            <a:spLocks noChangeArrowheads="1"/>
          </p:cNvSpPr>
          <p:nvPr/>
        </p:nvSpPr>
        <p:spPr bwMode="auto">
          <a:xfrm>
            <a:off x="4140200" y="5934075"/>
            <a:ext cx="475297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altLang="ru-RU" sz="1400" b="1">
                <a:latin typeface="Franklin Gothic Book" charset="0"/>
              </a:rPr>
              <a:t>Корчагин  Руслан Николаевич </a:t>
            </a:r>
            <a:r>
              <a:rPr lang="ru-RU" altLang="ru-RU" sz="1400">
                <a:latin typeface="Franklin Gothic Book" charset="0"/>
              </a:rPr>
              <a:t>– заместитель директора Института государственной службы и управления Академии при Президенте Российской Федерации</a:t>
            </a:r>
            <a:endParaRPr lang="ru-RU" altLang="ru-RU" sz="1200">
              <a:latin typeface="Franklin Gothic Book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781" y="93697"/>
            <a:ext cx="2437478" cy="8000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189691" y="1347848"/>
            <a:ext cx="8857034" cy="5150229"/>
          </a:xfrm>
          <a:prstGeom prst="cloud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20" name="Прямоугольник 11"/>
          <p:cNvSpPr>
            <a:spLocks noChangeArrowheads="1"/>
          </p:cNvSpPr>
          <p:nvPr/>
        </p:nvSpPr>
        <p:spPr bwMode="auto">
          <a:xfrm>
            <a:off x="893763" y="705035"/>
            <a:ext cx="7634288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800000"/>
                </a:solidFill>
                <a:latin typeface="Franklin Gothic Book" charset="0"/>
              </a:rPr>
              <a:t>ВОПРОС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6421" y="2602691"/>
            <a:ext cx="8615363" cy="1938992"/>
          </a:xfrm>
          <a:prstGeom prst="rect">
            <a:avLst/>
          </a:prstGeom>
          <a:ln>
            <a:noFill/>
            <a:prstDash val="dash"/>
          </a:ln>
        </p:spPr>
        <p:txBody>
          <a:bodyPr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0D0D0D"/>
                </a:solidFill>
                <a:latin typeface="Franklin Gothic Book" charset="0"/>
              </a:rPr>
              <a:t>КАК СЕЙЧАС ОБСТОЯТ ДЕЛА С ДОПУСКОМ СО НКО </a:t>
            </a:r>
          </a:p>
          <a:p>
            <a:pPr algn="ctr"/>
            <a:r>
              <a:rPr lang="ru-RU" altLang="ru-RU" sz="4000" b="1" dirty="0">
                <a:solidFill>
                  <a:srgbClr val="0D0D0D"/>
                </a:solidFill>
                <a:latin typeface="Franklin Gothic Book" charset="0"/>
              </a:rPr>
              <a:t>К ОКАЗАНИЮ СОЦИАЛЬНЫХ УСЛУГ?</a:t>
            </a:r>
          </a:p>
        </p:txBody>
      </p:sp>
    </p:spTree>
    <p:extLst>
      <p:ext uri="{BB962C8B-B14F-4D97-AF65-F5344CB8AC3E}">
        <p14:creationId xmlns:p14="http://schemas.microsoft.com/office/powerpoint/2010/main" val="192340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Прямоугольник 11"/>
          <p:cNvSpPr>
            <a:spLocks noChangeArrowheads="1"/>
          </p:cNvSpPr>
          <p:nvPr/>
        </p:nvSpPr>
        <p:spPr bwMode="auto">
          <a:xfrm>
            <a:off x="893763" y="705035"/>
            <a:ext cx="7634288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800000"/>
                </a:solidFill>
                <a:latin typeface="Franklin Gothic Book" charset="0"/>
              </a:rPr>
              <a:t>ВОПРОС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9" t="20214" r="2688" b="12402"/>
          <a:stretch/>
        </p:blipFill>
        <p:spPr>
          <a:xfrm>
            <a:off x="1504334" y="1386348"/>
            <a:ext cx="6312311" cy="462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1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189691" y="1347848"/>
            <a:ext cx="8857034" cy="5150229"/>
          </a:xfrm>
          <a:prstGeom prst="cloud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20" name="Прямоугольник 11"/>
          <p:cNvSpPr>
            <a:spLocks noChangeArrowheads="1"/>
          </p:cNvSpPr>
          <p:nvPr/>
        </p:nvSpPr>
        <p:spPr bwMode="auto">
          <a:xfrm>
            <a:off x="893763" y="705035"/>
            <a:ext cx="7634288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800000"/>
                </a:solidFill>
                <a:latin typeface="Franklin Gothic Book" charset="0"/>
              </a:rPr>
              <a:t>ВОПРОС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4271" y="2397945"/>
            <a:ext cx="8413271" cy="2554545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0D0D0D"/>
                </a:solidFill>
                <a:latin typeface="Franklin Gothic Book" charset="0"/>
              </a:rPr>
              <a:t>ЧТО МЫ ХОТИМ УВИДЕТЬ В РЕЗУЛЬТАТЕ НАШИХ СОВМЕСТНЫХ ДЕЙСТВИЙ ПО УЛУЧШЕНИЮ СИТУАЦИИ?</a:t>
            </a:r>
          </a:p>
        </p:txBody>
      </p:sp>
    </p:spTree>
    <p:extLst>
      <p:ext uri="{BB962C8B-B14F-4D97-AF65-F5344CB8AC3E}">
        <p14:creationId xmlns:p14="http://schemas.microsoft.com/office/powerpoint/2010/main" val="270965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Прямоугольник 11"/>
          <p:cNvSpPr>
            <a:spLocks noChangeArrowheads="1"/>
          </p:cNvSpPr>
          <p:nvPr/>
        </p:nvSpPr>
        <p:spPr bwMode="auto">
          <a:xfrm>
            <a:off x="893763" y="705035"/>
            <a:ext cx="7634288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800000"/>
                </a:solidFill>
                <a:latin typeface="Franklin Gothic Book" charset="0"/>
              </a:rPr>
              <a:t>ВОПРОС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06" t="14157" r="18807" b="12867"/>
          <a:stretch/>
        </p:blipFill>
        <p:spPr>
          <a:xfrm rot="16200000">
            <a:off x="903625" y="-500501"/>
            <a:ext cx="6697653" cy="769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962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189691" y="1347848"/>
            <a:ext cx="8857034" cy="5150229"/>
          </a:xfrm>
          <a:prstGeom prst="cloud">
            <a:avLst/>
          </a:prstGeom>
          <a:noFill/>
          <a:ln w="571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820" name="Прямоугольник 11"/>
          <p:cNvSpPr>
            <a:spLocks noChangeArrowheads="1"/>
          </p:cNvSpPr>
          <p:nvPr/>
        </p:nvSpPr>
        <p:spPr bwMode="auto">
          <a:xfrm>
            <a:off x="893763" y="705035"/>
            <a:ext cx="7634288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800000"/>
                </a:solidFill>
                <a:latin typeface="Franklin Gothic Book" charset="0"/>
              </a:rPr>
              <a:t>ВОПРОС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0526" y="2816700"/>
            <a:ext cx="8615363" cy="1323439"/>
          </a:xfrm>
          <a:prstGeom prst="rect">
            <a:avLst/>
          </a:prstGeom>
          <a:ln>
            <a:noFill/>
            <a:prstDash val="dash"/>
          </a:ln>
        </p:spPr>
        <p:txBody>
          <a:bodyPr>
            <a:spAutoFit/>
          </a:bodyPr>
          <a:lstStyle/>
          <a:p>
            <a:pPr algn="ctr"/>
            <a:r>
              <a:rPr lang="ru-RU" altLang="ru-RU" sz="4000" b="1" dirty="0">
                <a:solidFill>
                  <a:srgbClr val="0D0D0D"/>
                </a:solidFill>
                <a:latin typeface="Franklin Gothic Book" charset="0"/>
              </a:rPr>
              <a:t>ЧТО ПРЕПЯТСТВУЕТ НАШЕМУ ПРОДВИЖЕНИЮ?</a:t>
            </a:r>
          </a:p>
        </p:txBody>
      </p:sp>
    </p:spTree>
    <p:extLst>
      <p:ext uri="{BB962C8B-B14F-4D97-AF65-F5344CB8AC3E}">
        <p14:creationId xmlns:p14="http://schemas.microsoft.com/office/powerpoint/2010/main" val="115417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4" t="13477" r="6416" b="17133"/>
          <a:stretch/>
        </p:blipFill>
        <p:spPr>
          <a:xfrm>
            <a:off x="550607" y="265471"/>
            <a:ext cx="7764234" cy="639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04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7"/>
          <p:cNvSpPr txBox="1">
            <a:spLocks noChangeArrowheads="1"/>
          </p:cNvSpPr>
          <p:nvPr/>
        </p:nvSpPr>
        <p:spPr bwMode="auto">
          <a:xfrm>
            <a:off x="4287838" y="0"/>
            <a:ext cx="4999037" cy="6858000"/>
          </a:xfrm>
          <a:prstGeom prst="rect">
            <a:avLst/>
          </a:prstGeom>
          <a:gradFill rotWithShape="0">
            <a:gsLst>
              <a:gs pos="0">
                <a:srgbClr val="CB0029"/>
              </a:gs>
              <a:gs pos="39000">
                <a:srgbClr val="CB0029"/>
              </a:gs>
              <a:gs pos="100000">
                <a:srgbClr val="4D0808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spcBef>
                <a:spcPct val="0"/>
              </a:spcBef>
              <a:buFont typeface="Wingdings" charset="0"/>
              <a:buNone/>
            </a:pPr>
            <a:endParaRPr kumimoji="0" lang="ru-RU" altLang="ru-RU" sz="1800" b="1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38915" name="Picture 6" descr="1"/>
          <p:cNvPicPr preferRelativeResize="0"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2343150"/>
            <a:ext cx="3506788" cy="12144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Box 2"/>
          <p:cNvSpPr txBox="1">
            <a:spLocks noChangeArrowheads="1"/>
          </p:cNvSpPr>
          <p:nvPr/>
        </p:nvSpPr>
        <p:spPr bwMode="auto">
          <a:xfrm>
            <a:off x="4656138" y="2590800"/>
            <a:ext cx="4264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ru-RU" altLang="ru-RU" sz="2800">
                <a:solidFill>
                  <a:schemeClr val="bg1"/>
                </a:solidFill>
              </a:rPr>
              <a:t>Спасибо за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17486</TotalTime>
  <Words>75</Words>
  <Application>Microsoft Office PowerPoint</Application>
  <PresentationFormat>Экран (4:3)</PresentationFormat>
  <Paragraphs>28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  <vt:variant>
        <vt:lpstr>Произвольные показы</vt:lpstr>
      </vt:variant>
      <vt:variant>
        <vt:i4>1</vt:i4>
      </vt:variant>
    </vt:vector>
  </HeadingPairs>
  <TitlesOfParts>
    <vt:vector size="10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Произвольный показ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Прогноз на 2010-2012 гг.</dc:title>
  <dc:creator>skags</dc:creator>
  <cp:lastModifiedBy>admin</cp:lastModifiedBy>
  <cp:revision>989</cp:revision>
  <cp:lastPrinted>2014-10-01T20:09:41Z</cp:lastPrinted>
  <dcterms:modified xsi:type="dcterms:W3CDTF">2017-02-07T12:31:09Z</dcterms:modified>
</cp:coreProperties>
</file>